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2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B090-F870-4EA9-9E09-81AF9CD6AA72}" type="datetimeFigureOut">
              <a:rPr kumimoji="1" lang="ja-JP" altLang="en-US" smtClean="0"/>
              <a:t>2014/4/16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E02F5-811E-4997-A548-B4C9EAA6BA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625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B090-F870-4EA9-9E09-81AF9CD6AA72}" type="datetimeFigureOut">
              <a:rPr kumimoji="1" lang="ja-JP" altLang="en-US" smtClean="0"/>
              <a:t>2014/4/16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E02F5-811E-4997-A548-B4C9EAA6BA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7124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B090-F870-4EA9-9E09-81AF9CD6AA72}" type="datetimeFigureOut">
              <a:rPr kumimoji="1" lang="ja-JP" altLang="en-US" smtClean="0"/>
              <a:t>2014/4/16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E02F5-811E-4997-A548-B4C9EAA6BA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6928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B090-F870-4EA9-9E09-81AF9CD6AA72}" type="datetimeFigureOut">
              <a:rPr kumimoji="1" lang="ja-JP" altLang="en-US" smtClean="0"/>
              <a:t>2014/4/16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E02F5-811E-4997-A548-B4C9EAA6BA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0184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B090-F870-4EA9-9E09-81AF9CD6AA72}" type="datetimeFigureOut">
              <a:rPr kumimoji="1" lang="ja-JP" altLang="en-US" smtClean="0"/>
              <a:t>2014/4/16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E02F5-811E-4997-A548-B4C9EAA6BA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8705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B090-F870-4EA9-9E09-81AF9CD6AA72}" type="datetimeFigureOut">
              <a:rPr kumimoji="1" lang="ja-JP" altLang="en-US" smtClean="0"/>
              <a:t>2014/4/16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E02F5-811E-4997-A548-B4C9EAA6BA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2131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B090-F870-4EA9-9E09-81AF9CD6AA72}" type="datetimeFigureOut">
              <a:rPr kumimoji="1" lang="ja-JP" altLang="en-US" smtClean="0"/>
              <a:t>2014/4/16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E02F5-811E-4997-A548-B4C9EAA6BA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8406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B090-F870-4EA9-9E09-81AF9CD6AA72}" type="datetimeFigureOut">
              <a:rPr kumimoji="1" lang="ja-JP" altLang="en-US" smtClean="0"/>
              <a:t>2014/4/16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E02F5-811E-4997-A548-B4C9EAA6BA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2762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B090-F870-4EA9-9E09-81AF9CD6AA72}" type="datetimeFigureOut">
              <a:rPr kumimoji="1" lang="ja-JP" altLang="en-US" smtClean="0"/>
              <a:t>2014/4/16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E02F5-811E-4997-A548-B4C9EAA6BA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9689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B090-F870-4EA9-9E09-81AF9CD6AA72}" type="datetimeFigureOut">
              <a:rPr kumimoji="1" lang="ja-JP" altLang="en-US" smtClean="0"/>
              <a:t>2014/4/16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E02F5-811E-4997-A548-B4C9EAA6BA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425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B090-F870-4EA9-9E09-81AF9CD6AA72}" type="datetimeFigureOut">
              <a:rPr kumimoji="1" lang="ja-JP" altLang="en-US" smtClean="0"/>
              <a:t>2014/4/16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E02F5-811E-4997-A548-B4C9EAA6BA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6347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4B090-F870-4EA9-9E09-81AF9CD6AA72}" type="datetimeFigureOut">
              <a:rPr kumimoji="1" lang="ja-JP" altLang="en-US" smtClean="0"/>
              <a:t>2014/4/16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E02F5-811E-4997-A548-B4C9EAA6BA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3113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 descr="Fig_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5800" y="959167"/>
            <a:ext cx="5232400" cy="493966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 rot="16200000">
            <a:off x="651270" y="2989386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 smtClean="0"/>
              <a:t>炭酸塩酸素同位体比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96055" y="5924402"/>
            <a:ext cx="2795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現在</a:t>
            </a:r>
            <a:r>
              <a:rPr lang="ja-JP" altLang="en-US" dirty="0" smtClean="0"/>
              <a:t>からの年数（</a:t>
            </a:r>
            <a:r>
              <a:rPr lang="en-US" altLang="ja-JP" dirty="0" smtClean="0"/>
              <a:t>0</a:t>
            </a:r>
            <a:r>
              <a:rPr lang="ja-JP" altLang="en-US" dirty="0" smtClean="0"/>
              <a:t>が現在）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83854" y="1143000"/>
            <a:ext cx="17331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1600" dirty="0" smtClean="0">
                <a:solidFill>
                  <a:srgbClr val="FF0000"/>
                </a:solidFill>
              </a:rPr>
              <a:t>オレゴン洞（西側）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847447" y="3950673"/>
            <a:ext cx="2246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1600" dirty="0" smtClean="0">
                <a:solidFill>
                  <a:srgbClr val="FF0000"/>
                </a:solidFill>
              </a:rPr>
              <a:t>ジェリービーン湖（西側）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508209" y="2880937"/>
            <a:ext cx="25619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sz="1600" dirty="0" smtClean="0">
                <a:solidFill>
                  <a:schemeClr val="accent5"/>
                </a:solidFill>
              </a:rPr>
              <a:t>バックアイクリーク洞</a:t>
            </a:r>
            <a:r>
              <a:rPr kumimoji="1" lang="ja-JP" altLang="en-US" sz="1600" dirty="0" smtClean="0">
                <a:solidFill>
                  <a:schemeClr val="accent5"/>
                </a:solidFill>
              </a:rPr>
              <a:t>（東側）</a:t>
            </a:r>
            <a:endParaRPr kumimoji="1" lang="ja-JP" altLang="en-US" sz="1600" dirty="0">
              <a:solidFill>
                <a:schemeClr val="accent5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23864" y="5055569"/>
            <a:ext cx="17491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1600" dirty="0" smtClean="0">
                <a:solidFill>
                  <a:schemeClr val="accent5"/>
                </a:solidFill>
              </a:rPr>
              <a:t>グリネル湖（東側）</a:t>
            </a:r>
            <a:endParaRPr kumimoji="1" lang="ja-JP" altLang="en-US" sz="16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48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 descr="Fig_3.jpg"/>
          <p:cNvPicPr>
            <a:picLocks noChangeAspect="1"/>
          </p:cNvPicPr>
          <p:nvPr/>
        </p:nvPicPr>
        <p:blipFill rotWithShape="1">
          <a:blip r:embed="rId2" cstate="print"/>
          <a:srcRect r="49812" b="53553"/>
          <a:stretch/>
        </p:blipFill>
        <p:spPr>
          <a:xfrm>
            <a:off x="1266629" y="1997075"/>
            <a:ext cx="3446047" cy="255734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426679" y="1604484"/>
            <a:ext cx="3084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dirty="0" smtClean="0"/>
              <a:t>現代と完新世中期との差</a:t>
            </a:r>
            <a:r>
              <a:rPr lang="ja-JP" altLang="en-US" dirty="0"/>
              <a:t>（</a:t>
            </a:r>
            <a:r>
              <a:rPr lang="en-US" altLang="ja-JP" dirty="0" smtClean="0"/>
              <a:t>‰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pic>
        <p:nvPicPr>
          <p:cNvPr id="5" name="图片 2" descr="Fig_3.jpg"/>
          <p:cNvPicPr>
            <a:picLocks noChangeAspect="1"/>
          </p:cNvPicPr>
          <p:nvPr/>
        </p:nvPicPr>
        <p:blipFill rotWithShape="1">
          <a:blip r:embed="rId2" cstate="print"/>
          <a:srcRect t="45745" r="49812" b="5531"/>
          <a:stretch/>
        </p:blipFill>
        <p:spPr>
          <a:xfrm>
            <a:off x="4935952" y="1957236"/>
            <a:ext cx="3446047" cy="2682689"/>
          </a:xfrm>
          <a:prstGeom prst="rect">
            <a:avLst/>
          </a:prstGeom>
        </p:spPr>
      </p:pic>
      <p:pic>
        <p:nvPicPr>
          <p:cNvPr id="6" name="图片 2" descr="Fig_3.jpg"/>
          <p:cNvPicPr>
            <a:picLocks noChangeAspect="1"/>
          </p:cNvPicPr>
          <p:nvPr/>
        </p:nvPicPr>
        <p:blipFill rotWithShape="1">
          <a:blip r:embed="rId2" cstate="print"/>
          <a:srcRect t="94140" r="49812"/>
          <a:stretch/>
        </p:blipFill>
        <p:spPr>
          <a:xfrm>
            <a:off x="2509273" y="4609633"/>
            <a:ext cx="4763226" cy="445943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955133" y="1598623"/>
            <a:ext cx="3225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dirty="0" smtClean="0"/>
              <a:t>現代での</a:t>
            </a:r>
            <a:r>
              <a:rPr lang="en-US" altLang="ja-JP" dirty="0" smtClean="0"/>
              <a:t>PNA</a:t>
            </a:r>
            <a:r>
              <a:rPr lang="en-US" altLang="ja-JP" dirty="0"/>
              <a:t>+</a:t>
            </a:r>
            <a:r>
              <a:rPr lang="ja-JP" altLang="en-US" dirty="0" smtClean="0"/>
              <a:t>と</a:t>
            </a:r>
            <a:r>
              <a:rPr lang="en-US" altLang="ja-JP" dirty="0" smtClean="0"/>
              <a:t>PNA-</a:t>
            </a:r>
            <a:r>
              <a:rPr lang="ja-JP" altLang="en-US" dirty="0" smtClean="0"/>
              <a:t>の差（</a:t>
            </a:r>
            <a:r>
              <a:rPr lang="en-US" altLang="ja-JP" dirty="0" smtClean="0"/>
              <a:t>‰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422323" y="1270845"/>
            <a:ext cx="66733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dirty="0" smtClean="0"/>
              <a:t>同位体大循環モデルでシミュレート</a:t>
            </a:r>
            <a:r>
              <a:rPr lang="ja-JP" altLang="en-US" dirty="0"/>
              <a:t>し</a:t>
            </a:r>
            <a:r>
              <a:rPr lang="ja-JP" altLang="en-US" dirty="0" smtClean="0"/>
              <a:t>た降水同位体比に関する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0974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Fig_4.jpg"/>
          <p:cNvPicPr>
            <a:picLocks noChangeAspect="1"/>
          </p:cNvPicPr>
          <p:nvPr/>
        </p:nvPicPr>
        <p:blipFill rotWithShape="1">
          <a:blip r:embed="rId2" cstate="print"/>
          <a:srcRect b="63384"/>
          <a:stretch/>
        </p:blipFill>
        <p:spPr>
          <a:xfrm>
            <a:off x="382035" y="1106170"/>
            <a:ext cx="7911638" cy="2885511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2151530" y="3908612"/>
            <a:ext cx="154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周波数（</a:t>
            </a:r>
            <a:r>
              <a:rPr lang="en-US" altLang="ja-JP" dirty="0" smtClean="0"/>
              <a:t>1/</a:t>
            </a:r>
            <a:r>
              <a:rPr lang="ja-JP" altLang="en-US" dirty="0" smtClean="0"/>
              <a:t>年）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791199" y="3917575"/>
            <a:ext cx="154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周波数（</a:t>
            </a:r>
            <a:r>
              <a:rPr lang="en-US" altLang="ja-JP" dirty="0" smtClean="0"/>
              <a:t>1/</a:t>
            </a:r>
            <a:r>
              <a:rPr lang="ja-JP" altLang="en-US" dirty="0" smtClean="0"/>
              <a:t>年）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 rot="16200000">
            <a:off x="-226465" y="2854551"/>
            <a:ext cx="1217000" cy="469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400" dirty="0" smtClean="0"/>
              <a:t>同期の指標</a:t>
            </a:r>
            <a:r>
              <a:rPr lang="en-US" altLang="ja-JP" sz="1000" dirty="0" smtClean="0"/>
              <a:t/>
            </a:r>
            <a:br>
              <a:rPr lang="en-US" altLang="ja-JP" sz="1000" dirty="0" smtClean="0"/>
            </a:br>
            <a:r>
              <a:rPr lang="ja-JP" altLang="en-US" sz="1000" dirty="0" smtClean="0"/>
              <a:t>（大きいほど同期）</a:t>
            </a:r>
            <a:endParaRPr kumimoji="1" lang="ja-JP" altLang="en-US" sz="1400" dirty="0"/>
          </a:p>
        </p:txBody>
      </p:sp>
      <p:sp>
        <p:nvSpPr>
          <p:cNvPr id="6" name="テキスト ボックス 5"/>
          <p:cNvSpPr txBox="1"/>
          <p:nvPr/>
        </p:nvSpPr>
        <p:spPr>
          <a:xfrm rot="16200000">
            <a:off x="-356938" y="1590530"/>
            <a:ext cx="1478290" cy="469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 smtClean="0"/>
              <a:t>スペクトルパワー</a:t>
            </a:r>
            <a:r>
              <a:rPr kumimoji="1" lang="en-US" altLang="ja-JP" sz="1400" dirty="0" smtClean="0"/>
              <a:t/>
            </a:r>
            <a:br>
              <a:rPr kumimoji="1" lang="en-US" altLang="ja-JP" sz="1400" dirty="0" smtClean="0"/>
            </a:br>
            <a:r>
              <a:rPr kumimoji="1" lang="ja-JP" altLang="en-US" sz="1000" dirty="0" smtClean="0"/>
              <a:t>（変動の大きさ）</a:t>
            </a:r>
            <a:endParaRPr kumimoji="1" lang="ja-JP" altLang="en-US" sz="1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365969" y="1494612"/>
            <a:ext cx="13468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1200" dirty="0" smtClean="0">
                <a:solidFill>
                  <a:srgbClr val="FF0000"/>
                </a:solidFill>
              </a:rPr>
              <a:t>オレゴン洞（西側）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365969" y="2212968"/>
            <a:ext cx="19656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sz="1200" dirty="0" smtClean="0">
                <a:solidFill>
                  <a:schemeClr val="accent5"/>
                </a:solidFill>
              </a:rPr>
              <a:t>バックアイクリーク洞</a:t>
            </a:r>
            <a:r>
              <a:rPr kumimoji="1" lang="ja-JP" altLang="en-US" sz="1200" dirty="0" smtClean="0">
                <a:solidFill>
                  <a:schemeClr val="accent5"/>
                </a:solidFill>
              </a:rPr>
              <a:t>（東側）</a:t>
            </a:r>
            <a:endParaRPr kumimoji="1" lang="ja-JP" altLang="en-US" sz="1200" dirty="0">
              <a:solidFill>
                <a:schemeClr val="accent5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200235" y="1841386"/>
            <a:ext cx="1728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1200" dirty="0" smtClean="0">
                <a:solidFill>
                  <a:srgbClr val="FF0000"/>
                </a:solidFill>
              </a:rPr>
              <a:t>ジェリービーン湖（西側）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765043" y="2287355"/>
            <a:ext cx="13564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1200" dirty="0" smtClean="0">
                <a:solidFill>
                  <a:schemeClr val="accent5"/>
                </a:solidFill>
              </a:rPr>
              <a:t>グリネル湖（東側）</a:t>
            </a:r>
            <a:endParaRPr kumimoji="1" lang="ja-JP" altLang="en-US" sz="1200" dirty="0">
              <a:solidFill>
                <a:schemeClr val="accent5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958354" y="770520"/>
            <a:ext cx="3376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高</a:t>
            </a:r>
            <a:r>
              <a:rPr lang="ja-JP" altLang="en-US" sz="1400" dirty="0" smtClean="0"/>
              <a:t>い</a:t>
            </a:r>
            <a:r>
              <a:rPr kumimoji="1" lang="ja-JP" altLang="en-US" sz="1400" dirty="0" smtClean="0"/>
              <a:t>スペクトルパワーに対応した周期（年）</a:t>
            </a:r>
            <a:endParaRPr kumimoji="1" lang="ja-JP" altLang="en-US" sz="1400" dirty="0"/>
          </a:p>
        </p:txBody>
      </p:sp>
      <p:cxnSp>
        <p:nvCxnSpPr>
          <p:cNvPr id="13" name="直線矢印コネクタ 12"/>
          <p:cNvCxnSpPr/>
          <p:nvPr/>
        </p:nvCxnSpPr>
        <p:spPr>
          <a:xfrm flipH="1">
            <a:off x="3069263" y="1106170"/>
            <a:ext cx="767631" cy="5429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>
            <a:off x="5540188" y="1113712"/>
            <a:ext cx="794411" cy="2755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H="1" flipV="1">
            <a:off x="1577788" y="1350732"/>
            <a:ext cx="81369" cy="1782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flipV="1">
            <a:off x="5625315" y="1555123"/>
            <a:ext cx="165884" cy="2868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flipV="1">
            <a:off x="7008058" y="2059460"/>
            <a:ext cx="100954" cy="230208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 flipV="1">
            <a:off x="1627437" y="1888596"/>
            <a:ext cx="39862" cy="359666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30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</TotalTime>
  <Words>110</Words>
  <Application>Microsoft Office PowerPoint</Application>
  <PresentationFormat>画面に合わせる (4:3)</PresentationFormat>
  <Paragraphs>18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kei</dc:creator>
  <cp:lastModifiedBy>kei</cp:lastModifiedBy>
  <cp:revision>11</cp:revision>
  <dcterms:created xsi:type="dcterms:W3CDTF">2014-04-11T16:59:51Z</dcterms:created>
  <dcterms:modified xsi:type="dcterms:W3CDTF">2014-04-16T10:20:35Z</dcterms:modified>
</cp:coreProperties>
</file>